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3"/>
  </p:handoutMasterIdLst>
  <p:sldIdLst>
    <p:sldId id="295" r:id="rId2"/>
    <p:sldId id="257" r:id="rId3"/>
    <p:sldId id="259" r:id="rId4"/>
    <p:sldId id="265" r:id="rId5"/>
    <p:sldId id="260" r:id="rId6"/>
    <p:sldId id="261" r:id="rId7"/>
    <p:sldId id="264" r:id="rId8"/>
    <p:sldId id="289" r:id="rId9"/>
    <p:sldId id="294" r:id="rId10"/>
    <p:sldId id="270" r:id="rId11"/>
    <p:sldId id="273" r:id="rId12"/>
    <p:sldId id="276" r:id="rId13"/>
    <p:sldId id="280" r:id="rId14"/>
    <p:sldId id="283" r:id="rId15"/>
    <p:sldId id="281" r:id="rId16"/>
    <p:sldId id="292" r:id="rId17"/>
    <p:sldId id="291" r:id="rId18"/>
    <p:sldId id="286" r:id="rId19"/>
    <p:sldId id="285" r:id="rId20"/>
    <p:sldId id="287" r:id="rId21"/>
    <p:sldId id="288" r:id="rId22"/>
  </p:sldIdLst>
  <p:sldSz cx="12192000" cy="6858000"/>
  <p:notesSz cx="9928225" cy="679767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9" d="100"/>
          <a:sy n="49" d="100"/>
        </p:scale>
        <p:origin x="57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B0F1FDE-7EFD-4421-964C-9B7B09F254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DFD83FF-7EB6-4DB6-9FD1-2AE6F6B844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9316D-8F71-4EE1-AFDD-83F1731B4E49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AF4A88-2013-497D-8EF4-E609F32175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0EE476D-308C-4EC1-BEAC-B8F04847D9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EA834-6B9F-444D-B74C-E03DBB0ABE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910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8B1F3-F76A-4633-B5C7-1D1988D48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81A0D3-066D-41F7-AAB8-C316AB0DB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599700-8751-4FE8-B14B-D537804EE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6AF5D2-D322-49F0-AE2C-874DF76E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CD140D-46BE-4462-B877-01370D48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15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DAE91-25D1-4892-94AE-C48742A2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7753D3-C0C5-415C-967A-E8577FEAA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C09E94-C9C3-46DF-90F3-CAD80550D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BC36E2-5327-44F1-BE74-35106BE0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6A8308-8FB1-4247-9ED4-BEC939D5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453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194A80-7CA8-4A6D-B03B-9B4B49B49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55871C-362C-4760-8397-C739E53E2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5CAA73-385F-4A32-AB6B-95161CC6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7566F4-4DCE-4533-BCCA-6CE3DBB8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9199FE-DD5B-44ED-8B90-EE25621D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79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389C2-0EDB-40B4-AD85-C07ABC0B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043321-9ACC-4EE7-940F-822ABC1B9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C45968-3F20-4FE6-BA97-A87AF719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8B703D-9327-4947-BBD7-7C2F8577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EBFC0B-26E9-4F72-AA37-D80AEB5A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621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D318D-265B-41C0-970A-12E1A0DA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EF9094-FFFC-4F75-B900-75F57EB92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4F2337-1903-44BA-ACB0-C956C7D43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E1E4F1-BA32-4442-80E8-A88E5813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C27CAE-B411-4DB4-9D7F-DF56F1F8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23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E1EFD-EAC0-436E-A3A1-2C67D348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D4871E-80AC-472E-A715-9E322F352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30D91D-B457-4E4F-B53D-33330A54D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EECC47-2C4D-4A5E-843C-186A4C9C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942C01-7164-4109-9E98-26DD9BC07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DD0597-9692-41B3-B5C5-368E9B72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10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CFFDA-41BE-4DA3-B756-596B50C2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8B195-BF56-4516-9C07-36829B71F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252743-7629-4B92-BD60-AABDFB54F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225391-5176-4EE4-89A9-07CE5F562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C83675-F7FB-4022-91CB-E20730160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0EC9EE6-2DE2-4234-9B70-5F2B97FF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E61DD9F-F8A1-48CC-B0A8-8B0B59C50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196AB6-0B9A-4767-899A-8CA233B6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77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54F50-5F2C-4F6F-8B20-975EDAC72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A597DDC-9F73-4AED-BFCA-980A2ED1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A7EE9E-27DB-4412-9B4A-8D3AD9FD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3E1249-F6EA-431F-B716-43DFD488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4675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27043C-EB3F-44F5-985A-DACF39BA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F224B8-5EFF-4E10-AB47-1B2A89E46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9FC5C9-C565-4CF8-8B14-3A922717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564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13DF8-AA4A-40DA-925A-9C824FC5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DB496E-873C-4149-BB8B-CB8865B91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5F48E4-EADC-4DE9-830C-653D720DE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739A3E-A791-4C81-90E3-2F842E87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6BDA31-12C9-4146-ACC0-16FF2B15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DEB2C5-ED8A-4459-B4BD-A575F72C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81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ADE5C-C9B8-4B88-99C0-431D02F9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8C472B3-4E65-4970-BC45-8488D5C79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4796B6-F1ED-4EE9-A7D1-60D0F92E4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A9F0D7-B2A5-4725-AC17-AB1F1172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CFEF7D-92FF-4D29-9337-70C0BF08A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D40DC5-C80E-4758-8012-72AEAB0C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674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63B819D-AA4F-4B76-A04D-4342C3030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DD0A98-C394-4C21-84CA-A6C88584D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BA6E4D-9B60-4EE7-89F8-61736DA7E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ABA3A-8B66-4A23-9DA1-F3EA4E72D44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41C33D-95B2-4CC4-B65F-6D45B40AD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618EE3-54E0-4B69-9A04-E66A2B5E6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733DC-E90C-4FCB-BD8F-36257FBEA1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0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06540" y="1896098"/>
            <a:ext cx="85266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3">
                    <a:lumMod val="50000"/>
                  </a:schemeClr>
                </a:solidFill>
                <a:latin typeface="Arial Hebrew"/>
                <a:cs typeface="Arial Hebrew"/>
              </a:rPr>
              <a:t>  </a:t>
            </a:r>
            <a:r>
              <a:rPr lang="pt-BR" sz="6600" dirty="0">
                <a:latin typeface="Arial Hebrew"/>
                <a:cs typeface="Arial Hebrew"/>
              </a:rPr>
              <a:t>Geração</a:t>
            </a:r>
            <a:r>
              <a:rPr lang="pt-BR" sz="4800" dirty="0">
                <a:latin typeface="Arial Hebrew"/>
                <a:cs typeface="Arial Hebrew"/>
              </a:rPr>
              <a:t> </a:t>
            </a:r>
            <a:r>
              <a:rPr lang="pt-BR" sz="4800" i="1" dirty="0">
                <a:latin typeface="Arial Hebrew"/>
                <a:cs typeface="Arial Hebrew"/>
              </a:rPr>
              <a:t>Y </a:t>
            </a:r>
            <a:r>
              <a:rPr lang="pt-BR" sz="4000" i="1" dirty="0">
                <a:latin typeface="Arial Hebrew"/>
                <a:cs typeface="Arial Hebrew"/>
              </a:rPr>
              <a:t>[Millenium]</a:t>
            </a:r>
            <a:r>
              <a:rPr lang="pt-BR" sz="4800" i="1" dirty="0">
                <a:latin typeface="Arial Hebrew"/>
                <a:cs typeface="Arial Hebrew"/>
              </a:rPr>
              <a:t>  </a:t>
            </a:r>
            <a:r>
              <a:rPr lang="pt-BR" sz="4800" dirty="0">
                <a:latin typeface="Arial Hebrew"/>
                <a:cs typeface="Arial Hebrew"/>
              </a:rPr>
              <a:t>                      </a:t>
            </a:r>
          </a:p>
          <a:p>
            <a:pPr algn="ctr"/>
            <a:r>
              <a:rPr lang="pt-BR" sz="4800" dirty="0">
                <a:latin typeface="Arial Hebrew"/>
                <a:cs typeface="Arial Hebrew"/>
              </a:rPr>
              <a:t>   1981 - 1997</a:t>
            </a:r>
          </a:p>
          <a:p>
            <a:pPr algn="ctr"/>
            <a:endParaRPr lang="pt-BR" dirty="0">
              <a:latin typeface="Arial Hebrew"/>
              <a:cs typeface="Arial Hebrew"/>
            </a:endParaRPr>
          </a:p>
          <a:p>
            <a:pPr algn="r"/>
            <a:endParaRPr lang="pt-BR" dirty="0">
              <a:solidFill>
                <a:srgbClr val="008000"/>
              </a:solidFill>
              <a:latin typeface="Arial Hebrew"/>
              <a:cs typeface="Arial Hebrew"/>
            </a:endParaRPr>
          </a:p>
          <a:p>
            <a:pPr algn="r"/>
            <a:endParaRPr lang="pt-BR" dirty="0">
              <a:solidFill>
                <a:srgbClr val="008000"/>
              </a:solidFill>
              <a:latin typeface="Arial Hebrew"/>
              <a:cs typeface="Arial Hebrew"/>
            </a:endParaRPr>
          </a:p>
        </p:txBody>
      </p:sp>
    </p:spTree>
    <p:extLst>
      <p:ext uri="{BB962C8B-B14F-4D97-AF65-F5344CB8AC3E}">
        <p14:creationId xmlns:p14="http://schemas.microsoft.com/office/powerpoint/2010/main" val="2205810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https://upload.wikimedia.org/wikipedia/commons/6/69/IBM_PC_5150.jpg">
            <a:extLst>
              <a:ext uri="{FF2B5EF4-FFF2-40B4-BE49-F238E27FC236}">
                <a16:creationId xmlns:a16="http://schemas.microsoft.com/office/drawing/2014/main" id="{9F0CF0B3-380E-4AEC-8140-BD2ACB62F9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266007"/>
            <a:ext cx="4319055" cy="384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https://upload.wikimedia.org/wikipedia/commons/e/e3/Macintosh_128k_transparency.png">
            <a:extLst>
              <a:ext uri="{FF2B5EF4-FFF2-40B4-BE49-F238E27FC236}">
                <a16:creationId xmlns:a16="http://schemas.microsoft.com/office/drawing/2014/main" id="{66E12F07-2977-45FD-A3E6-1570B3C144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114" y="394853"/>
            <a:ext cx="3114761" cy="439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https://media.licdn.com/mpr/mpr/shrinknp_800_800/AAEAAQAAAAAAAAkpAAAAJGY4N2YzMDExLTQzN2QtNDEzNS1iM2M5LWQ0MDUzYTg1ODViNQ.jpg">
            <a:extLst>
              <a:ext uri="{FF2B5EF4-FFF2-40B4-BE49-F238E27FC236}">
                <a16:creationId xmlns:a16="http://schemas.microsoft.com/office/drawing/2014/main" id="{B91025C8-FFAE-4C02-8092-8AEA1266ABD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161" y="4110048"/>
            <a:ext cx="4736620" cy="24819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C3F68D4-7CCC-465C-BD33-907FF474695C}"/>
              </a:ext>
            </a:extLst>
          </p:cNvPr>
          <p:cNvSpPr txBox="1"/>
          <p:nvPr/>
        </p:nvSpPr>
        <p:spPr>
          <a:xfrm>
            <a:off x="83127" y="4011827"/>
            <a:ext cx="3418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Computador Pessoal IBM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99B903-B192-44A0-9A66-117BF33F374F}"/>
              </a:ext>
            </a:extLst>
          </p:cNvPr>
          <p:cNvSpPr txBox="1"/>
          <p:nvPr/>
        </p:nvSpPr>
        <p:spPr>
          <a:xfrm>
            <a:off x="9058437" y="5030344"/>
            <a:ext cx="2751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The Macintosh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E551BC-BBFB-4327-98FE-394FEFD7FAD3}"/>
              </a:ext>
            </a:extLst>
          </p:cNvPr>
          <p:cNvSpPr txBox="1"/>
          <p:nvPr/>
        </p:nvSpPr>
        <p:spPr>
          <a:xfrm>
            <a:off x="4825582" y="6441989"/>
            <a:ext cx="254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Videocassete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321639-E758-4604-AEF2-9F76180E40F0}"/>
              </a:ext>
            </a:extLst>
          </p:cNvPr>
          <p:cNvSpPr txBox="1"/>
          <p:nvPr/>
        </p:nvSpPr>
        <p:spPr>
          <a:xfrm>
            <a:off x="4151870" y="840259"/>
            <a:ext cx="3978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Tecnologia que expressa o individualismo da sociedade</a:t>
            </a:r>
          </a:p>
        </p:txBody>
      </p:sp>
    </p:spTree>
    <p:extLst>
      <p:ext uri="{BB962C8B-B14F-4D97-AF65-F5344CB8AC3E}">
        <p14:creationId xmlns:p14="http://schemas.microsoft.com/office/powerpoint/2010/main" val="327309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esultado de imagem para filmes anos 80 90 lista">
            <a:extLst>
              <a:ext uri="{FF2B5EF4-FFF2-40B4-BE49-F238E27FC236}">
                <a16:creationId xmlns:a16="http://schemas.microsoft.com/office/drawing/2014/main" id="{3A2F69AC-D75A-44E0-98D4-12CEB3BB1E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598" y="115582"/>
            <a:ext cx="4763192" cy="306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Resultado de imagem para filmes anos 80 90 lista">
            <a:extLst>
              <a:ext uri="{FF2B5EF4-FFF2-40B4-BE49-F238E27FC236}">
                <a16:creationId xmlns:a16="http://schemas.microsoft.com/office/drawing/2014/main" id="{9A0CA30A-DF69-4684-953E-66832C7DD8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0" y="116377"/>
            <a:ext cx="4447311" cy="306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Resultado de imagem para filmes anos 80 90 lista">
            <a:extLst>
              <a:ext uri="{FF2B5EF4-FFF2-40B4-BE49-F238E27FC236}">
                <a16:creationId xmlns:a16="http://schemas.microsoft.com/office/drawing/2014/main" id="{BAC09FE5-9B4D-49F4-8EF8-8ABF141DF71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0" y="3429000"/>
            <a:ext cx="4719383" cy="285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Resultado de imagem para filmes anos 90 lista">
            <a:extLst>
              <a:ext uri="{FF2B5EF4-FFF2-40B4-BE49-F238E27FC236}">
                <a16:creationId xmlns:a16="http://schemas.microsoft.com/office/drawing/2014/main" id="{4F79864D-8DE4-45B9-95CA-95FE19F13C9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964" y="3283526"/>
            <a:ext cx="5561366" cy="34588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4AB00B6-256A-402A-9A31-ADA8E18C28B3}"/>
              </a:ext>
            </a:extLst>
          </p:cNvPr>
          <p:cNvSpPr txBox="1"/>
          <p:nvPr/>
        </p:nvSpPr>
        <p:spPr>
          <a:xfrm>
            <a:off x="4819134" y="609600"/>
            <a:ext cx="2166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Filmes que eletrizaram</a:t>
            </a:r>
          </a:p>
          <a:p>
            <a:pPr algn="ctr"/>
            <a:r>
              <a:rPr lang="pt-BR" sz="3200" b="1" dirty="0"/>
              <a:t>plateias</a:t>
            </a:r>
          </a:p>
        </p:txBody>
      </p:sp>
    </p:spTree>
    <p:extLst>
      <p:ext uri="{BB962C8B-B14F-4D97-AF65-F5344CB8AC3E}">
        <p14:creationId xmlns:p14="http://schemas.microsoft.com/office/powerpoint/2010/main" val="167239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Indiana Jones">
            <a:extLst>
              <a:ext uri="{FF2B5EF4-FFF2-40B4-BE49-F238E27FC236}">
                <a16:creationId xmlns:a16="http://schemas.microsoft.com/office/drawing/2014/main" id="{E13B08A6-7A3D-49F5-9A03-751A239E90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02" y="0"/>
            <a:ext cx="5768898" cy="303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Resultado de imagem para filmes anos 90 lista">
            <a:extLst>
              <a:ext uri="{FF2B5EF4-FFF2-40B4-BE49-F238E27FC236}">
                <a16:creationId xmlns:a16="http://schemas.microsoft.com/office/drawing/2014/main" id="{C820DE8E-535B-4035-B06C-19C2F92080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324" y="65121"/>
            <a:ext cx="5400040" cy="303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cinemaclassico.com/wp-content/uploads/2017/04/o-feiti%C3%A7o.jpg">
            <a:extLst>
              <a:ext uri="{FF2B5EF4-FFF2-40B4-BE49-F238E27FC236}">
                <a16:creationId xmlns:a16="http://schemas.microsoft.com/office/drawing/2014/main" id="{FED29A63-98A6-4383-9497-B7539AC9A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992" y="3176385"/>
            <a:ext cx="5400040" cy="34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https://cinemaclassico.com/wp-content/uploads/2017/04/Cinema-Paradiso-1988.jpg">
            <a:extLst>
              <a:ext uri="{FF2B5EF4-FFF2-40B4-BE49-F238E27FC236}">
                <a16:creationId xmlns:a16="http://schemas.microsoft.com/office/drawing/2014/main" id="{644CE86A-0002-49E6-B0FB-439AA3B394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https://cinemaclassico.com/wp-content/uploads/2017/04/Cinema-Paradiso-1988.jpg">
            <a:extLst>
              <a:ext uri="{FF2B5EF4-FFF2-40B4-BE49-F238E27FC236}">
                <a16:creationId xmlns:a16="http://schemas.microsoft.com/office/drawing/2014/main" id="{7A56A3F1-194F-41E7-97F3-5B0CA06D0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0" y="3475492"/>
            <a:ext cx="5603300" cy="315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963522-50E9-453F-AC8B-BB2871A042B6}"/>
              </a:ext>
            </a:extLst>
          </p:cNvPr>
          <p:cNvSpPr txBox="1"/>
          <p:nvPr/>
        </p:nvSpPr>
        <p:spPr>
          <a:xfrm>
            <a:off x="398694" y="3059668"/>
            <a:ext cx="4500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Filmes que encantaram pela emoção</a:t>
            </a:r>
          </a:p>
        </p:txBody>
      </p:sp>
    </p:spTree>
    <p:extLst>
      <p:ext uri="{BB962C8B-B14F-4D97-AF65-F5344CB8AC3E}">
        <p14:creationId xmlns:p14="http://schemas.microsoft.com/office/powerpoint/2010/main" val="4221460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michael jackson thriller">
            <a:extLst>
              <a:ext uri="{FF2B5EF4-FFF2-40B4-BE49-F238E27FC236}">
                <a16:creationId xmlns:a16="http://schemas.microsoft.com/office/drawing/2014/main" id="{68EA2824-AF9A-4BA9-A2D5-DD88F91EB7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384" y="1027134"/>
            <a:ext cx="8204548" cy="51356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D9D058E-EE91-4AC0-A1CF-7179FBC6429B}"/>
              </a:ext>
            </a:extLst>
          </p:cNvPr>
          <p:cNvSpPr txBox="1"/>
          <p:nvPr/>
        </p:nvSpPr>
        <p:spPr>
          <a:xfrm>
            <a:off x="2133600" y="403654"/>
            <a:ext cx="719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Thriller</a:t>
            </a:r>
          </a:p>
        </p:txBody>
      </p:sp>
    </p:spTree>
    <p:extLst>
      <p:ext uri="{BB962C8B-B14F-4D97-AF65-F5344CB8AC3E}">
        <p14:creationId xmlns:p14="http://schemas.microsoft.com/office/powerpoint/2010/main" val="412857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madonna anos 80 90">
            <a:extLst>
              <a:ext uri="{FF2B5EF4-FFF2-40B4-BE49-F238E27FC236}">
                <a16:creationId xmlns:a16="http://schemas.microsoft.com/office/drawing/2014/main" id="{77719FAF-8473-4D6B-B51E-D99504AAC3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07" y="681644"/>
            <a:ext cx="9143999" cy="5702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903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Iron Maiden anos 80">
            <a:extLst>
              <a:ext uri="{FF2B5EF4-FFF2-40B4-BE49-F238E27FC236}">
                <a16:creationId xmlns:a16="http://schemas.microsoft.com/office/drawing/2014/main" id="{6F4C0743-9B77-4B50-A575-5F7A998B40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51" y="1571105"/>
            <a:ext cx="5665637" cy="371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Resultado de imagem para U2 anos 90">
            <a:extLst>
              <a:ext uri="{FF2B5EF4-FFF2-40B4-BE49-F238E27FC236}">
                <a16:creationId xmlns:a16="http://schemas.microsoft.com/office/drawing/2014/main" id="{8F455276-1B51-4472-BEE5-6445094351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" y="415635"/>
            <a:ext cx="5461462" cy="301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Resultado de imagem para Nirvana">
            <a:extLst>
              <a:ext uri="{FF2B5EF4-FFF2-40B4-BE49-F238E27FC236}">
                <a16:creationId xmlns:a16="http://schemas.microsoft.com/office/drawing/2014/main" id="{2D5FC7DA-35EF-4563-A707-9FD52325455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" y="3516285"/>
            <a:ext cx="5375564" cy="324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Resultado de imagem para Nirvana">
            <a:extLst>
              <a:ext uri="{FF2B5EF4-FFF2-40B4-BE49-F238E27FC236}">
                <a16:creationId xmlns:a16="http://schemas.microsoft.com/office/drawing/2014/main" id="{258309E8-A29F-4A29-A020-2C4A5250EBF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" y="6284423"/>
            <a:ext cx="1004669" cy="4738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8EB5A5C-D894-41FA-A030-CF8D424CB22E}"/>
              </a:ext>
            </a:extLst>
          </p:cNvPr>
          <p:cNvSpPr txBox="1"/>
          <p:nvPr/>
        </p:nvSpPr>
        <p:spPr>
          <a:xfrm>
            <a:off x="5885411" y="411892"/>
            <a:ext cx="118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U2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3FE6329-BEEB-4642-8658-E23B22EDC31E}"/>
              </a:ext>
            </a:extLst>
          </p:cNvPr>
          <p:cNvSpPr txBox="1"/>
          <p:nvPr/>
        </p:nvSpPr>
        <p:spPr>
          <a:xfrm>
            <a:off x="9992496" y="5250798"/>
            <a:ext cx="240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Iron </a:t>
            </a:r>
            <a:r>
              <a:rPr lang="pt-BR" sz="2800" b="1" dirty="0" err="1"/>
              <a:t>Maiden</a:t>
            </a:r>
            <a:endParaRPr lang="pt-BR" sz="2800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45C42F-D159-41F2-A917-09247A21E857}"/>
              </a:ext>
            </a:extLst>
          </p:cNvPr>
          <p:cNvSpPr txBox="1"/>
          <p:nvPr/>
        </p:nvSpPr>
        <p:spPr>
          <a:xfrm>
            <a:off x="5885411" y="6366586"/>
            <a:ext cx="138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Nirvana</a:t>
            </a:r>
          </a:p>
        </p:txBody>
      </p:sp>
    </p:spTree>
    <p:extLst>
      <p:ext uri="{BB962C8B-B14F-4D97-AF65-F5344CB8AC3E}">
        <p14:creationId xmlns:p14="http://schemas.microsoft.com/office/powerpoint/2010/main" val="115613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m para Ultraje a rigor">
            <a:extLst>
              <a:ext uri="{FF2B5EF4-FFF2-40B4-BE49-F238E27FC236}">
                <a16:creationId xmlns:a16="http://schemas.microsoft.com/office/drawing/2014/main" id="{CAF24A64-30AD-4391-9B2E-6B66B0D0C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21" y="1577802"/>
            <a:ext cx="5838305" cy="415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Barão Vermelho">
            <a:extLst>
              <a:ext uri="{FF2B5EF4-FFF2-40B4-BE49-F238E27FC236}">
                <a16:creationId xmlns:a16="http://schemas.microsoft.com/office/drawing/2014/main" id="{41FEDB3A-FAA8-492B-8210-53534FBDB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5" y="1577802"/>
            <a:ext cx="5838305" cy="415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DFB307D-3A6C-48EE-95A8-9EA61E3D644A}"/>
              </a:ext>
            </a:extLst>
          </p:cNvPr>
          <p:cNvSpPr txBox="1"/>
          <p:nvPr/>
        </p:nvSpPr>
        <p:spPr>
          <a:xfrm>
            <a:off x="631768" y="282633"/>
            <a:ext cx="4305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radley Hand ITC" panose="03070402050302030203" pitchFamily="66" charset="0"/>
              </a:rPr>
              <a:t>Eu protegi teu nome por amor</a:t>
            </a:r>
            <a:br>
              <a:rPr lang="pt-BR" sz="1400" b="1" dirty="0">
                <a:latin typeface="Bradley Hand ITC" panose="03070402050302030203" pitchFamily="66" charset="0"/>
              </a:rPr>
            </a:br>
            <a:r>
              <a:rPr lang="pt-BR" b="1" dirty="0">
                <a:latin typeface="Bradley Hand ITC" panose="03070402050302030203" pitchFamily="66" charset="0"/>
              </a:rPr>
              <a:t>Em um codinome, Beija-flor</a:t>
            </a:r>
            <a:br>
              <a:rPr lang="pt-BR" sz="1400" b="1" dirty="0">
                <a:latin typeface="Bradley Hand ITC" panose="03070402050302030203" pitchFamily="66" charset="0"/>
              </a:rPr>
            </a:br>
            <a:r>
              <a:rPr lang="pt-BR" b="1" dirty="0">
                <a:latin typeface="Bradley Hand ITC" panose="03070402050302030203" pitchFamily="66" charset="0"/>
              </a:rPr>
              <a:t>Não responda nunca, meu amor (nunca)</a:t>
            </a:r>
            <a:br>
              <a:rPr lang="pt-BR" sz="1400" b="1" dirty="0">
                <a:latin typeface="Bradley Hand ITC" panose="03070402050302030203" pitchFamily="66" charset="0"/>
              </a:rPr>
            </a:br>
            <a:r>
              <a:rPr lang="pt-BR" b="1" dirty="0">
                <a:latin typeface="Bradley Hand ITC" panose="03070402050302030203" pitchFamily="66" charset="0"/>
              </a:rPr>
              <a:t>Pra qualquer um na rua, Beija-flor.</a:t>
            </a:r>
            <a:endParaRPr lang="pt-BR" sz="1400" b="1" dirty="0">
              <a:latin typeface="Bradley Hand ITC" panose="03070402050302030203" pitchFamily="66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C33059-79E7-458B-9884-20C71B7B93AA}"/>
              </a:ext>
            </a:extLst>
          </p:cNvPr>
          <p:cNvSpPr txBox="1"/>
          <p:nvPr/>
        </p:nvSpPr>
        <p:spPr>
          <a:xfrm>
            <a:off x="6360329" y="5734125"/>
            <a:ext cx="5694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radley Hand ITC" panose="03070402050302030203" pitchFamily="66" charset="0"/>
              </a:rPr>
              <a:t>Não vai dar, assim não vai dar/Como é que eu vou crescer sem ter com quem me revoltar.</a:t>
            </a:r>
            <a:br>
              <a:rPr lang="pt-BR" sz="1400" b="1" dirty="0">
                <a:latin typeface="Bradley Hand ITC" panose="03070402050302030203" pitchFamily="66" charset="0"/>
              </a:rPr>
            </a:br>
            <a:r>
              <a:rPr lang="pt-BR" b="1" dirty="0">
                <a:latin typeface="Bradley Hand ITC" panose="03070402050302030203" pitchFamily="66" charset="0"/>
              </a:rPr>
              <a:t>Não vai dar, assim não vai dar/Pra eu amadurecer sem ter com quem me rebelar</a:t>
            </a:r>
            <a:endParaRPr lang="pt-BR" sz="1400" b="1" dirty="0">
              <a:latin typeface="Bradley Hand ITC" panose="03070402050302030203" pitchFamily="66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10699E-5AFD-446F-BCE3-B50ACA24C56D}"/>
              </a:ext>
            </a:extLst>
          </p:cNvPr>
          <p:cNvSpPr txBox="1"/>
          <p:nvPr/>
        </p:nvSpPr>
        <p:spPr>
          <a:xfrm>
            <a:off x="7254242" y="882797"/>
            <a:ext cx="2537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Ultraje a Rigor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2D7542-6B27-46D6-A50D-4310AFFD5075}"/>
              </a:ext>
            </a:extLst>
          </p:cNvPr>
          <p:cNvSpPr txBox="1"/>
          <p:nvPr/>
        </p:nvSpPr>
        <p:spPr>
          <a:xfrm>
            <a:off x="1562231" y="5906530"/>
            <a:ext cx="3229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Barão Vermelho</a:t>
            </a:r>
          </a:p>
        </p:txBody>
      </p:sp>
    </p:spTree>
    <p:extLst>
      <p:ext uri="{BB962C8B-B14F-4D97-AF65-F5344CB8AC3E}">
        <p14:creationId xmlns:p14="http://schemas.microsoft.com/office/powerpoint/2010/main" val="3973750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Diretas Já">
            <a:extLst>
              <a:ext uri="{FF2B5EF4-FFF2-40B4-BE49-F238E27FC236}">
                <a16:creationId xmlns:a16="http://schemas.microsoft.com/office/drawing/2014/main" id="{F078E690-2A7B-4284-8A63-9E9B98753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0" y="166946"/>
            <a:ext cx="5117523" cy="32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Diretas Já">
            <a:extLst>
              <a:ext uri="{FF2B5EF4-FFF2-40B4-BE49-F238E27FC236}">
                <a16:creationId xmlns:a16="http://schemas.microsoft.com/office/drawing/2014/main" id="{E8AB9B2E-DD1D-4459-B4D2-7620839D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164" y="3373582"/>
            <a:ext cx="6968836" cy="348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diretas já praça da sé">
            <a:extLst>
              <a:ext uri="{FF2B5EF4-FFF2-40B4-BE49-F238E27FC236}">
                <a16:creationId xmlns:a16="http://schemas.microsoft.com/office/drawing/2014/main" id="{EE0E0D76-F174-4292-94BF-CD71B046F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59" y="99753"/>
            <a:ext cx="4563688" cy="319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D88729A-EC02-41AF-AA62-64E2EEA102CB}"/>
              </a:ext>
            </a:extLst>
          </p:cNvPr>
          <p:cNvSpPr txBox="1"/>
          <p:nvPr/>
        </p:nvSpPr>
        <p:spPr>
          <a:xfrm>
            <a:off x="465513" y="3551733"/>
            <a:ext cx="325858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radley Hand ITC" panose="03070402050302030203" pitchFamily="66" charset="0"/>
              </a:rPr>
              <a:t>Apesar de você</a:t>
            </a:r>
          </a:p>
          <a:p>
            <a:r>
              <a:rPr lang="pt-BR" b="1" dirty="0">
                <a:latin typeface="Bradley Hand ITC" panose="03070402050302030203" pitchFamily="66" charset="0"/>
              </a:rPr>
              <a:t> Amanhã há de ser outro dia. Você vai ter que ver</a:t>
            </a:r>
          </a:p>
          <a:p>
            <a:r>
              <a:rPr lang="pt-BR" b="1" dirty="0">
                <a:latin typeface="Bradley Hand ITC" panose="03070402050302030203" pitchFamily="66" charset="0"/>
              </a:rPr>
              <a:t> A manhã renascer </a:t>
            </a:r>
          </a:p>
          <a:p>
            <a:r>
              <a:rPr lang="pt-BR" b="1" dirty="0">
                <a:latin typeface="Bradley Hand ITC" panose="03070402050302030203" pitchFamily="66" charset="0"/>
              </a:rPr>
              <a:t>E esbanjar poesia. </a:t>
            </a:r>
          </a:p>
          <a:p>
            <a:r>
              <a:rPr lang="pt-BR" b="1" dirty="0">
                <a:latin typeface="Bradley Hand ITC" panose="03070402050302030203" pitchFamily="66" charset="0"/>
              </a:rPr>
              <a:t>Cimo vai se explicar </a:t>
            </a:r>
          </a:p>
          <a:p>
            <a:r>
              <a:rPr lang="pt-BR" b="1" dirty="0">
                <a:latin typeface="Bradley Hand ITC" panose="03070402050302030203" pitchFamily="66" charset="0"/>
              </a:rPr>
              <a:t>Vendo o céu clarear, de repente, Impunemente?</a:t>
            </a:r>
          </a:p>
          <a:p>
            <a:r>
              <a:rPr lang="pt-BR" b="1" dirty="0">
                <a:latin typeface="Bradley Hand ITC" panose="03070402050302030203" pitchFamily="66" charset="0"/>
              </a:rPr>
              <a:t>Cimo vai abafar </a:t>
            </a:r>
          </a:p>
          <a:p>
            <a:r>
              <a:rPr lang="pt-BR" b="1" dirty="0">
                <a:latin typeface="Bradley Hand ITC" panose="03070402050302030203" pitchFamily="66" charset="0"/>
              </a:rPr>
              <a:t>Nosso coro a cantar</a:t>
            </a:r>
          </a:p>
          <a:p>
            <a:r>
              <a:rPr lang="pt-BR" b="1" dirty="0">
                <a:latin typeface="Bradley Hand ITC" panose="03070402050302030203" pitchFamily="66" charset="0"/>
              </a:rPr>
              <a:t> Na sua frente.  </a:t>
            </a:r>
          </a:p>
          <a:p>
            <a:r>
              <a:rPr lang="pt-BR" sz="1400" b="1" dirty="0">
                <a:latin typeface="Bradley Hand ITC" panose="03070402050302030203" pitchFamily="66" charset="0"/>
              </a:rPr>
              <a:t>                                     [Chico Buarque]</a:t>
            </a:r>
          </a:p>
        </p:txBody>
      </p:sp>
    </p:spTree>
    <p:extLst>
      <p:ext uri="{BB962C8B-B14F-4D97-AF65-F5344CB8AC3E}">
        <p14:creationId xmlns:p14="http://schemas.microsoft.com/office/powerpoint/2010/main" val="3761281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https://cdn-images-1.medium.com/max/800/1*eD4ivbEMMO0aWrAtrV7RlQ.jpeg">
            <a:extLst>
              <a:ext uri="{FF2B5EF4-FFF2-40B4-BE49-F238E27FC236}">
                <a16:creationId xmlns:a16="http://schemas.microsoft.com/office/drawing/2014/main" id="{A4F0C081-46F5-4AD7-8DCE-0D312F44C4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58" y="2111433"/>
            <a:ext cx="5224318" cy="325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https://cdn-images-1.medium.com/max/800/1*Rpek_zZS1xqLmFLr7B0miQ.jpeg">
            <a:extLst>
              <a:ext uri="{FF2B5EF4-FFF2-40B4-BE49-F238E27FC236}">
                <a16:creationId xmlns:a16="http://schemas.microsoft.com/office/drawing/2014/main" id="{523A9EC5-E11F-492C-A4B9-C2A47ACB50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12" y="2028306"/>
            <a:ext cx="5379489" cy="3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8F3C308-3E5B-4274-A357-3F4798AB4F17}"/>
              </a:ext>
            </a:extLst>
          </p:cNvPr>
          <p:cNvSpPr txBox="1"/>
          <p:nvPr/>
        </p:nvSpPr>
        <p:spPr>
          <a:xfrm>
            <a:off x="2191265" y="757881"/>
            <a:ext cx="753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Acaba a Guerra Fria</a:t>
            </a:r>
          </a:p>
        </p:txBody>
      </p:sp>
    </p:spTree>
    <p:extLst>
      <p:ext uri="{BB962C8B-B14F-4D97-AF65-F5344CB8AC3E}">
        <p14:creationId xmlns:p14="http://schemas.microsoft.com/office/powerpoint/2010/main" val="247229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queda do muro de berlin 1989">
            <a:extLst>
              <a:ext uri="{FF2B5EF4-FFF2-40B4-BE49-F238E27FC236}">
                <a16:creationId xmlns:a16="http://schemas.microsoft.com/office/drawing/2014/main" id="{BE2ACBF8-42B5-49A7-B676-E95648D8FE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34" y="1227289"/>
            <a:ext cx="10050088" cy="50957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75ED2DA-0A96-4123-B23B-AB4F2226D328}"/>
              </a:ext>
            </a:extLst>
          </p:cNvPr>
          <p:cNvSpPr txBox="1"/>
          <p:nvPr/>
        </p:nvSpPr>
        <p:spPr>
          <a:xfrm>
            <a:off x="3451654" y="469556"/>
            <a:ext cx="632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O Mundo sem Divisões</a:t>
            </a:r>
          </a:p>
        </p:txBody>
      </p:sp>
    </p:spTree>
    <p:extLst>
      <p:ext uri="{BB962C8B-B14F-4D97-AF65-F5344CB8AC3E}">
        <p14:creationId xmlns:p14="http://schemas.microsoft.com/office/powerpoint/2010/main" val="42833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relacionada">
            <a:extLst>
              <a:ext uri="{FF2B5EF4-FFF2-40B4-BE49-F238E27FC236}">
                <a16:creationId xmlns:a16="http://schemas.microsoft.com/office/drawing/2014/main" id="{6E12B88E-9EC0-423C-B244-80B793532B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31" y="623455"/>
            <a:ext cx="4190407" cy="228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Resultado de imagem para jOSE LEONILSON bEZERRA dIAS">
            <a:extLst>
              <a:ext uri="{FF2B5EF4-FFF2-40B4-BE49-F238E27FC236}">
                <a16:creationId xmlns:a16="http://schemas.microsoft.com/office/drawing/2014/main" id="{1236611C-FF4F-47FD-9BFC-1310BD8C49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7" y="104497"/>
            <a:ext cx="5885411" cy="33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m para Cazuza">
            <a:extLst>
              <a:ext uri="{FF2B5EF4-FFF2-40B4-BE49-F238E27FC236}">
                <a16:creationId xmlns:a16="http://schemas.microsoft.com/office/drawing/2014/main" id="{BEA7237C-8786-48A1-98E7-80131C9E7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515" y="3246712"/>
            <a:ext cx="5388914" cy="350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José Leonilson">
            <a:extLst>
              <a:ext uri="{FF2B5EF4-FFF2-40B4-BE49-F238E27FC236}">
                <a16:creationId xmlns:a16="http://schemas.microsoft.com/office/drawing/2014/main" id="{A1116264-EEAC-4D77-BADA-277B5BDC2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54" y="3549536"/>
            <a:ext cx="5710844" cy="296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D40A06A-038F-46A5-A938-599C3FF4D08C}"/>
              </a:ext>
            </a:extLst>
          </p:cNvPr>
          <p:cNvSpPr txBox="1"/>
          <p:nvPr/>
        </p:nvSpPr>
        <p:spPr>
          <a:xfrm>
            <a:off x="3426942" y="6402709"/>
            <a:ext cx="266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José </a:t>
            </a:r>
            <a:r>
              <a:rPr lang="pt-BR" sz="2400" dirty="0" err="1"/>
              <a:t>Leonilson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41669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http://4.bp.blogspot.com/-r3iq5PDJA38/UcdwmPD1E5I/AAAAAAAAPUI/985s0IiJhmI/s1600/1998-053668-_19920915.jpg">
            <a:extLst>
              <a:ext uri="{FF2B5EF4-FFF2-40B4-BE49-F238E27FC236}">
                <a16:creationId xmlns:a16="http://schemas.microsoft.com/office/drawing/2014/main" id="{A587DB32-9E42-4624-92C1-27050AE9FB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45" y="1267129"/>
            <a:ext cx="9933709" cy="54780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A588E04-B05F-45DD-B174-D019CE690397}"/>
              </a:ext>
            </a:extLst>
          </p:cNvPr>
          <p:cNvSpPr txBox="1"/>
          <p:nvPr/>
        </p:nvSpPr>
        <p:spPr>
          <a:xfrm>
            <a:off x="3039763" y="486032"/>
            <a:ext cx="5906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Os Caras Pintadas</a:t>
            </a:r>
          </a:p>
        </p:txBody>
      </p:sp>
    </p:spTree>
    <p:extLst>
      <p:ext uri="{BB962C8B-B14F-4D97-AF65-F5344CB8AC3E}">
        <p14:creationId xmlns:p14="http://schemas.microsoft.com/office/powerpoint/2010/main" val="113966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Resultado de imagem para plano real resumo">
            <a:extLst>
              <a:ext uri="{FF2B5EF4-FFF2-40B4-BE49-F238E27FC236}">
                <a16:creationId xmlns:a16="http://schemas.microsoft.com/office/drawing/2014/main" id="{7F20FB31-4EF7-489C-A36B-609FDF6DABB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82" y="1845618"/>
            <a:ext cx="5208891" cy="30497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0B2A95A-D749-4958-9F67-CF311DA9E584}"/>
              </a:ext>
            </a:extLst>
          </p:cNvPr>
          <p:cNvSpPr txBox="1"/>
          <p:nvPr/>
        </p:nvSpPr>
        <p:spPr>
          <a:xfrm>
            <a:off x="181232" y="1037968"/>
            <a:ext cx="1201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   </a:t>
            </a:r>
            <a:r>
              <a:rPr lang="pt-BR" sz="3200" b="1" dirty="0"/>
              <a:t>Plano Real/Cai Inflação                          Fernando Henrique presidente</a:t>
            </a:r>
          </a:p>
        </p:txBody>
      </p:sp>
      <p:pic>
        <p:nvPicPr>
          <p:cNvPr id="1026" name="Picture 2" descr="Resultado de imagem para fernando henrique cardoso presidente 1994">
            <a:extLst>
              <a:ext uri="{FF2B5EF4-FFF2-40B4-BE49-F238E27FC236}">
                <a16:creationId xmlns:a16="http://schemas.microsoft.com/office/drawing/2014/main" id="{1C969AA4-3B8C-4FC3-8562-C43E87E07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168" y="1845618"/>
            <a:ext cx="4574576" cy="304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27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representativa da obra">
            <a:extLst>
              <a:ext uri="{FF2B5EF4-FFF2-40B4-BE49-F238E27FC236}">
                <a16:creationId xmlns:a16="http://schemas.microsoft.com/office/drawing/2014/main" id="{676B6163-3301-41F6-A397-D9E604DC1E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2" y="1606730"/>
            <a:ext cx="4817868" cy="36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F48512A-48C1-4BA9-9BA6-F80C3C845E4F}"/>
              </a:ext>
            </a:extLst>
          </p:cNvPr>
          <p:cNvSpPr txBox="1"/>
          <p:nvPr/>
        </p:nvSpPr>
        <p:spPr>
          <a:xfrm>
            <a:off x="7348151" y="5891349"/>
            <a:ext cx="972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1996</a:t>
            </a:r>
          </a:p>
        </p:txBody>
      </p:sp>
      <p:pic>
        <p:nvPicPr>
          <p:cNvPr id="4" name="Imagem 3" descr="Imagem representativa da obra">
            <a:extLst>
              <a:ext uri="{FF2B5EF4-FFF2-40B4-BE49-F238E27FC236}">
                <a16:creationId xmlns:a16="http://schemas.microsoft.com/office/drawing/2014/main" id="{E0EB1C39-4316-4E6C-A75F-363E9EFC0A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71" y="1606731"/>
            <a:ext cx="4611189" cy="36445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E367C2B-78E5-4692-9AAE-C7E115D72CE9}"/>
              </a:ext>
            </a:extLst>
          </p:cNvPr>
          <p:cNvSpPr txBox="1"/>
          <p:nvPr/>
        </p:nvSpPr>
        <p:spPr>
          <a:xfrm>
            <a:off x="906796" y="619133"/>
            <a:ext cx="263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Beatriz </a:t>
            </a:r>
            <a:r>
              <a:rPr lang="pt-BR" sz="2800" dirty="0" err="1"/>
              <a:t>Milhazes</a:t>
            </a:r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F8088D-6ACE-4F87-B533-1B0DA24240DE}"/>
              </a:ext>
            </a:extLst>
          </p:cNvPr>
          <p:cNvSpPr txBox="1"/>
          <p:nvPr/>
        </p:nvSpPr>
        <p:spPr>
          <a:xfrm>
            <a:off x="1647567" y="5977257"/>
            <a:ext cx="189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1993</a:t>
            </a:r>
          </a:p>
        </p:txBody>
      </p:sp>
    </p:spTree>
    <p:extLst>
      <p:ext uri="{BB962C8B-B14F-4D97-AF65-F5344CB8AC3E}">
        <p14:creationId xmlns:p14="http://schemas.microsoft.com/office/powerpoint/2010/main" val="101573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love Trotter">
            <a:extLst>
              <a:ext uri="{FF2B5EF4-FFF2-40B4-BE49-F238E27FC236}">
                <a16:creationId xmlns:a16="http://schemas.microsoft.com/office/drawing/2014/main" id="{6C134ABB-131E-4596-A296-D038C07A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664" y="627309"/>
            <a:ext cx="7861676" cy="533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EE17926-0033-4159-AA6F-4DE6B60E365B}"/>
              </a:ext>
            </a:extLst>
          </p:cNvPr>
          <p:cNvSpPr txBox="1"/>
          <p:nvPr/>
        </p:nvSpPr>
        <p:spPr>
          <a:xfrm>
            <a:off x="2660821" y="6094577"/>
            <a:ext cx="8428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Cildo</a:t>
            </a:r>
            <a:r>
              <a:rPr lang="pt-BR" sz="2800" dirty="0"/>
              <a:t> Meirelles/</a:t>
            </a:r>
            <a:r>
              <a:rPr lang="pt-BR" sz="2800" dirty="0" err="1"/>
              <a:t>Glove</a:t>
            </a:r>
            <a:r>
              <a:rPr lang="pt-BR" sz="2800" dirty="0"/>
              <a:t> </a:t>
            </a:r>
            <a:r>
              <a:rPr lang="pt-BR" sz="2800" dirty="0" err="1"/>
              <a:t>trotter</a:t>
            </a:r>
            <a:r>
              <a:rPr lang="pt-BR" sz="2800" dirty="0"/>
              <a:t> ─1991</a:t>
            </a:r>
          </a:p>
        </p:txBody>
      </p:sp>
    </p:spTree>
    <p:extLst>
      <p:ext uri="{BB962C8B-B14F-4D97-AF65-F5344CB8AC3E}">
        <p14:creationId xmlns:p14="http://schemas.microsoft.com/office/powerpoint/2010/main" val="113342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Resultado de imagem para Efrain Almeida de melo">
            <a:extLst>
              <a:ext uri="{FF2B5EF4-FFF2-40B4-BE49-F238E27FC236}">
                <a16:creationId xmlns:a16="http://schemas.microsoft.com/office/drawing/2014/main" id="{696F160D-4481-47D1-A785-7B3BDA20E7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69" y="798023"/>
            <a:ext cx="8861367" cy="53367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902ABB-6E2E-44C9-A9DD-B1252CB56C2D}"/>
              </a:ext>
            </a:extLst>
          </p:cNvPr>
          <p:cNvSpPr txBox="1"/>
          <p:nvPr/>
        </p:nvSpPr>
        <p:spPr>
          <a:xfrm>
            <a:off x="4596714" y="6285017"/>
            <a:ext cx="7055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Beija-flor /</a:t>
            </a:r>
            <a:r>
              <a:rPr lang="pt-BR" sz="2800" dirty="0" err="1"/>
              <a:t>Efrain</a:t>
            </a:r>
            <a:r>
              <a:rPr lang="pt-BR" sz="2800" dirty="0"/>
              <a:t> Almeida</a:t>
            </a:r>
          </a:p>
        </p:txBody>
      </p:sp>
    </p:spTree>
    <p:extLst>
      <p:ext uri="{BB962C8B-B14F-4D97-AF65-F5344CB8AC3E}">
        <p14:creationId xmlns:p14="http://schemas.microsoft.com/office/powerpoint/2010/main" val="184312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relacionada">
            <a:extLst>
              <a:ext uri="{FF2B5EF4-FFF2-40B4-BE49-F238E27FC236}">
                <a16:creationId xmlns:a16="http://schemas.microsoft.com/office/drawing/2014/main" id="{3A4BA6B2-363F-4875-B180-148857EE4E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6" y="3591098"/>
            <a:ext cx="4339244" cy="31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Resultado de imagem para joão ubaldo ribeiro">
            <a:extLst>
              <a:ext uri="{FF2B5EF4-FFF2-40B4-BE49-F238E27FC236}">
                <a16:creationId xmlns:a16="http://schemas.microsoft.com/office/drawing/2014/main" id="{7632C218-A575-4E6E-BCB2-BBB082A49A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004" y="3591098"/>
            <a:ext cx="4452851" cy="31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Imagem relacionada">
            <a:extLst>
              <a:ext uri="{FF2B5EF4-FFF2-40B4-BE49-F238E27FC236}">
                <a16:creationId xmlns:a16="http://schemas.microsoft.com/office/drawing/2014/main" id="{81C6750A-1565-4C21-8B68-3FBD677FF9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338" y="532015"/>
            <a:ext cx="4588626" cy="28969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8ED339B-E015-43BA-9CD0-E86CE6E8AE63}"/>
              </a:ext>
            </a:extLst>
          </p:cNvPr>
          <p:cNvSpPr txBox="1"/>
          <p:nvPr/>
        </p:nvSpPr>
        <p:spPr>
          <a:xfrm>
            <a:off x="8204886" y="1145059"/>
            <a:ext cx="3534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Os grandes autores</a:t>
            </a:r>
          </a:p>
        </p:txBody>
      </p:sp>
    </p:spTree>
    <p:extLst>
      <p:ext uri="{BB962C8B-B14F-4D97-AF65-F5344CB8AC3E}">
        <p14:creationId xmlns:p14="http://schemas.microsoft.com/office/powerpoint/2010/main" val="2219094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os_80_madonna_jane_022.jpg (573×463)">
            <a:extLst>
              <a:ext uri="{FF2B5EF4-FFF2-40B4-BE49-F238E27FC236}">
                <a16:creationId xmlns:a16="http://schemas.microsoft.com/office/drawing/2014/main" id="{C282F113-A1FB-43D3-97AE-9D5388B5D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80" y="1757213"/>
            <a:ext cx="5502591" cy="444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Xuxa">
            <a:extLst>
              <a:ext uri="{FF2B5EF4-FFF2-40B4-BE49-F238E27FC236}">
                <a16:creationId xmlns:a16="http://schemas.microsoft.com/office/drawing/2014/main" id="{77A3C244-7C1F-4DE5-9455-6C67EA11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476" y="1855460"/>
            <a:ext cx="5907144" cy="428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F70F05B-2FBC-41C5-BD8C-9E828455E0F3}"/>
              </a:ext>
            </a:extLst>
          </p:cNvPr>
          <p:cNvSpPr txBox="1"/>
          <p:nvPr/>
        </p:nvSpPr>
        <p:spPr>
          <a:xfrm>
            <a:off x="2199502" y="536376"/>
            <a:ext cx="5272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Ícones Femininos</a:t>
            </a:r>
          </a:p>
        </p:txBody>
      </p:sp>
    </p:spTree>
    <p:extLst>
      <p:ext uri="{BB962C8B-B14F-4D97-AF65-F5344CB8AC3E}">
        <p14:creationId xmlns:p14="http://schemas.microsoft.com/office/powerpoint/2010/main" val="81462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moda anos 80 e 90">
            <a:extLst>
              <a:ext uri="{FF2B5EF4-FFF2-40B4-BE49-F238E27FC236}">
                <a16:creationId xmlns:a16="http://schemas.microsoft.com/office/drawing/2014/main" id="{94D943BE-2178-4EA1-9CC0-ADCAC9C7B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5" y="64555"/>
            <a:ext cx="4023359" cy="314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Moda anos 80">
            <a:extLst>
              <a:ext uri="{FF2B5EF4-FFF2-40B4-BE49-F238E27FC236}">
                <a16:creationId xmlns:a16="http://schemas.microsoft.com/office/drawing/2014/main" id="{9F2A2401-7A0F-4715-B8AF-D004862C0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790" y="168534"/>
            <a:ext cx="4943394" cy="318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m para moda dos anos 90">
            <a:extLst>
              <a:ext uri="{FF2B5EF4-FFF2-40B4-BE49-F238E27FC236}">
                <a16:creationId xmlns:a16="http://schemas.microsoft.com/office/drawing/2014/main" id="{D65BDA24-F1C8-411E-8C5A-40F301D8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55" y="3324234"/>
            <a:ext cx="4508969" cy="336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moda anos 80 nacional">
            <a:extLst>
              <a:ext uri="{FF2B5EF4-FFF2-40B4-BE49-F238E27FC236}">
                <a16:creationId xmlns:a16="http://schemas.microsoft.com/office/drawing/2014/main" id="{3084485E-3B93-4A03-98D7-5B95E19FD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76" y="3506401"/>
            <a:ext cx="4356569" cy="326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Resultado de imagem para melissa anos 80">
            <a:extLst>
              <a:ext uri="{FF2B5EF4-FFF2-40B4-BE49-F238E27FC236}">
                <a16:creationId xmlns:a16="http://schemas.microsoft.com/office/drawing/2014/main" id="{12244B28-D0D4-4C65-8B41-D769CC95FA0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25" y="4070397"/>
            <a:ext cx="1907541" cy="21721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499E86-78EE-4EAA-B03B-20326931D6D1}"/>
              </a:ext>
            </a:extLst>
          </p:cNvPr>
          <p:cNvSpPr txBox="1"/>
          <p:nvPr/>
        </p:nvSpPr>
        <p:spPr>
          <a:xfrm>
            <a:off x="4794422" y="708454"/>
            <a:ext cx="119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Moda</a:t>
            </a:r>
          </a:p>
        </p:txBody>
      </p:sp>
    </p:spTree>
    <p:extLst>
      <p:ext uri="{BB962C8B-B14F-4D97-AF65-F5344CB8AC3E}">
        <p14:creationId xmlns:p14="http://schemas.microsoft.com/office/powerpoint/2010/main" val="418969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ttps://upload.wikimedia.org/wikipedia/commons/5/57/Walkman.jpg">
            <a:extLst>
              <a:ext uri="{FF2B5EF4-FFF2-40B4-BE49-F238E27FC236}">
                <a16:creationId xmlns:a16="http://schemas.microsoft.com/office/drawing/2014/main" id="{42576B72-F6D5-4E97-BBA5-6F9D5CDCED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64" y="918558"/>
            <a:ext cx="5104014" cy="35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21BC15-EF03-4F8C-B8A7-81F175D32846}"/>
              </a:ext>
            </a:extLst>
          </p:cNvPr>
          <p:cNvSpPr txBox="1"/>
          <p:nvPr/>
        </p:nvSpPr>
        <p:spPr>
          <a:xfrm>
            <a:off x="614799" y="237859"/>
            <a:ext cx="47892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Smartphone: a grande invenção</a:t>
            </a:r>
          </a:p>
          <a:p>
            <a:r>
              <a:rPr lang="pt-BR" sz="2800" dirty="0"/>
              <a:t>Eu me conecto com o mundo!</a:t>
            </a:r>
          </a:p>
          <a:p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531BC6-B40B-437D-B762-A9FE68458FE7}"/>
              </a:ext>
            </a:extLst>
          </p:cNvPr>
          <p:cNvSpPr txBox="1"/>
          <p:nvPr/>
        </p:nvSpPr>
        <p:spPr>
          <a:xfrm>
            <a:off x="7709268" y="5025080"/>
            <a:ext cx="348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Música só para mim</a:t>
            </a:r>
          </a:p>
        </p:txBody>
      </p:sp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E333EBA0-C909-4DD8-A488-6516F435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81" y="1622854"/>
            <a:ext cx="5370530" cy="40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2608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184</Words>
  <Application>Microsoft Office PowerPoint</Application>
  <PresentationFormat>Widescreen</PresentationFormat>
  <Paragraphs>44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Arial Hebrew</vt:lpstr>
      <vt:lpstr>Bradley Hand ITC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Vitoria Barros</dc:creator>
  <cp:lastModifiedBy>Vitoria Barros</cp:lastModifiedBy>
  <cp:revision>109</cp:revision>
  <cp:lastPrinted>2018-03-15T23:30:43Z</cp:lastPrinted>
  <dcterms:created xsi:type="dcterms:W3CDTF">2018-02-25T15:05:41Z</dcterms:created>
  <dcterms:modified xsi:type="dcterms:W3CDTF">2018-11-01T20:00:14Z</dcterms:modified>
</cp:coreProperties>
</file>